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8" r:id="rId8"/>
    <p:sldId id="279" r:id="rId9"/>
    <p:sldId id="280" r:id="rId10"/>
    <p:sldId id="263" r:id="rId11"/>
    <p:sldId id="264" r:id="rId12"/>
    <p:sldId id="267" r:id="rId13"/>
    <p:sldId id="268" r:id="rId14"/>
    <p:sldId id="269" r:id="rId15"/>
    <p:sldId id="270" r:id="rId16"/>
    <p:sldId id="265" r:id="rId17"/>
    <p:sldId id="271" r:id="rId18"/>
    <p:sldId id="272" r:id="rId19"/>
    <p:sldId id="273" r:id="rId20"/>
    <p:sldId id="274" r:id="rId21"/>
    <p:sldId id="266"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7"/>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4118" autoAdjust="0"/>
  </p:normalViewPr>
  <p:slideViewPr>
    <p:cSldViewPr snapToGrid="0">
      <p:cViewPr varScale="1">
        <p:scale>
          <a:sx n="61" d="100"/>
          <a:sy n="61" d="100"/>
        </p:scale>
        <p:origin x="1517"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modSld">
      <pc:chgData name="Silvia Pala" userId="f0133cc1-7ddc-4617-95f3-a1b241401a99" providerId="ADAL" clId="{ABC6307B-B60B-454A-976B-DDCE970DFD28}" dt="2023-01-08T14:14:07.868" v="0" actId="207"/>
      <pc:docMkLst>
        <pc:docMk/>
      </pc:docMkLst>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come si può vedere dal grafico illustrativo,  e di conseguenza allargando l’orbita di trasferimento, il costo del cambio piano si riduce in maniera significativa. Tuttavia, aumentando eccessivamente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iniziale, riducendo quindi i costi di cambio piano, si avrebbe un aumento generale dei costi della manovra.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23</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7B988-3C93-D31E-A057-91AEB82F66BA}"/>
              </a:ext>
            </a:extLst>
          </p:cNvPr>
          <p:cNvSpPr>
            <a:spLocks noGrp="1"/>
          </p:cNvSpPr>
          <p:nvPr>
            <p:ph type="title"/>
          </p:nvPr>
        </p:nvSpPr>
        <p:spPr/>
        <p:txBody>
          <a:bodyPr/>
          <a:lstStyle/>
          <a:p>
            <a:r>
              <a:rPr lang="it-IT" dirty="0"/>
              <a:t>Alternativa 2: Strategia Secante</a:t>
            </a:r>
          </a:p>
        </p:txBody>
      </p:sp>
      <p:sp>
        <p:nvSpPr>
          <p:cNvPr id="7" name="Segnaposto contenuto 6">
            <a:extLst>
              <a:ext uri="{FF2B5EF4-FFF2-40B4-BE49-F238E27FC236}">
                <a16:creationId xmlns:a16="http://schemas.microsoft.com/office/drawing/2014/main" id="{6A7A1492-E05A-9A8F-2F51-E9FE17A80A66}"/>
              </a:ext>
            </a:extLst>
          </p:cNvPr>
          <p:cNvSpPr>
            <a:spLocks noGrp="1"/>
          </p:cNvSpPr>
          <p:nvPr>
            <p:ph idx="1"/>
          </p:nvPr>
        </p:nvSpPr>
        <p:spPr/>
        <p:txBody>
          <a:bodyPr lIns="360000" tIns="900000" rIns="90000"/>
          <a:lstStyle/>
          <a:p>
            <a:pPr marL="0" indent="0">
              <a:buNone/>
            </a:pPr>
            <a:r>
              <a:rPr lang="it-IT" sz="2400" b="1" dirty="0"/>
              <a:t>Step per definire la manovra:</a:t>
            </a:r>
            <a:endParaRPr lang="it-IT" sz="2400" dirty="0"/>
          </a:p>
          <a:p>
            <a:pPr marL="457200" indent="-457200">
              <a:lnSpc>
                <a:spcPct val="200000"/>
              </a:lnSpc>
              <a:buFont typeface="+mj-lt"/>
              <a:buAutoNum type="arabicParenR"/>
            </a:pPr>
            <a:r>
              <a:rPr lang="it-IT" sz="2000" dirty="0"/>
              <a:t>Trovare la manovra a due impulsi che minimizzi il costo per passare da orbita iniziale a finale</a:t>
            </a:r>
          </a:p>
          <a:p>
            <a:pPr marL="457200" indent="-457200">
              <a:lnSpc>
                <a:spcPct val="200000"/>
              </a:lnSpc>
              <a:buFont typeface="+mj-lt"/>
              <a:buAutoNum type="arabicParenR"/>
            </a:pPr>
            <a:r>
              <a:rPr lang="it-IT" sz="2000" dirty="0"/>
              <a:t>Studiare tale manovra e fare delle considerazioni su possibili miglioramenti</a:t>
            </a:r>
          </a:p>
          <a:p>
            <a:pPr marL="457200" indent="-457200">
              <a:lnSpc>
                <a:spcPct val="200000"/>
              </a:lnSpc>
              <a:buFont typeface="+mj-lt"/>
              <a:buAutoNum type="arabicParenR"/>
            </a:pPr>
            <a:r>
              <a:rPr lang="it-IT" sz="2000" dirty="0"/>
              <a:t>Trovare una nuova manovra migliorativa e confrontarla con la precedente</a:t>
            </a:r>
          </a:p>
        </p:txBody>
      </p:sp>
      <p:sp>
        <p:nvSpPr>
          <p:cNvPr id="5" name="Segnaposto piè di pagina 4">
            <a:extLst>
              <a:ext uri="{FF2B5EF4-FFF2-40B4-BE49-F238E27FC236}">
                <a16:creationId xmlns:a16="http://schemas.microsoft.com/office/drawing/2014/main" id="{A127A48F-C302-085A-D58E-E51E98E9E64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7AC21A3B-986C-FBB4-1EAF-17E7880A1C88}"/>
              </a:ext>
            </a:extLst>
          </p:cNvPr>
          <p:cNvSpPr>
            <a:spLocks noGrp="1"/>
          </p:cNvSpPr>
          <p:nvPr>
            <p:ph type="sldNum" sz="quarter" idx="12"/>
          </p:nvPr>
        </p:nvSpPr>
        <p:spPr/>
        <p:txBody>
          <a:bodyPr/>
          <a:lstStyle/>
          <a:p>
            <a:fld id="{07ED6331-BE36-4EB0-BAD8-FC72B96BFAEC}" type="slidenum">
              <a:rPr lang="it-IT" smtClean="0"/>
              <a:pPr/>
              <a:t>12</a:t>
            </a:fld>
            <a:endParaRPr lang="it-IT"/>
          </a:p>
        </p:txBody>
      </p:sp>
    </p:spTree>
    <p:extLst>
      <p:ext uri="{BB962C8B-B14F-4D97-AF65-F5344CB8AC3E}">
        <p14:creationId xmlns:p14="http://schemas.microsoft.com/office/powerpoint/2010/main" val="356075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14</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25076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398078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17</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20075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5411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20</a:t>
            </a:fld>
            <a:endParaRPr lang="it-IT"/>
          </a:p>
        </p:txBody>
      </p:sp>
    </p:spTree>
    <p:extLst>
      <p:ext uri="{BB962C8B-B14F-4D97-AF65-F5344CB8AC3E}">
        <p14:creationId xmlns:p14="http://schemas.microsoft.com/office/powerpoint/2010/main" val="451679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23</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3877779811"/>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825</TotalTime>
  <Words>2357</Words>
  <Application>Microsoft Office PowerPoint</Application>
  <PresentationFormat>Widescreen</PresentationFormat>
  <Paragraphs>270</Paragraphs>
  <Slides>23</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2023-01-08T14:14:12Z</dcterms:modified>
</cp:coreProperties>
</file>